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Relationship Id="rId29" Type="http://schemas.openxmlformats.org/officeDocument/2006/relationships/image" Target="../media/image76.png"/><Relationship Id="rId30" Type="http://schemas.openxmlformats.org/officeDocument/2006/relationships/image" Target="../media/image77.png"/><Relationship Id="rId31" Type="http://schemas.openxmlformats.org/officeDocument/2006/relationships/image" Target="../media/image78.png"/><Relationship Id="rId32" Type="http://schemas.openxmlformats.org/officeDocument/2006/relationships/image" Target="../media/image79.png"/><Relationship Id="rId33" Type="http://schemas.openxmlformats.org/officeDocument/2006/relationships/image" Target="../media/image80.png"/><Relationship Id="rId34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15.png"/><Relationship Id="rId36" Type="http://schemas.openxmlformats.org/officeDocument/2006/relationships/image" Target="../media/image116.png"/><Relationship Id="rId37" Type="http://schemas.openxmlformats.org/officeDocument/2006/relationships/image" Target="../media/image1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29501" y="-4767912"/>
            <a:ext cx="13351839" cy="13897187"/>
            <a:chOff x="-1129501" y="-4767912"/>
            <a:chExt cx="13351839" cy="13897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29501" y="-4767912"/>
              <a:ext cx="13351839" cy="13897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3" y="2504491"/>
            <a:ext cx="11590747" cy="11590747"/>
            <a:chOff x="8533333" y="2504491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3" y="2504491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5527" y="3458424"/>
            <a:ext cx="13178251" cy="31666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7020" y="6067142"/>
            <a:ext cx="7796026" cy="8228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5509" y="1872190"/>
            <a:ext cx="6230995" cy="7574501"/>
            <a:chOff x="1775509" y="1872190"/>
            <a:chExt cx="6230995" cy="7574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509" y="3154004"/>
              <a:ext cx="6203708" cy="6292687"/>
              <a:chOff x="1775509" y="3154004"/>
              <a:chExt cx="6203708" cy="62926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5509" y="3154004"/>
                <a:ext cx="6203708" cy="62926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796" y="1872190"/>
              <a:ext cx="6203708" cy="2563629"/>
              <a:chOff x="1802796" y="1872190"/>
              <a:chExt cx="6203708" cy="25636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596054" y="1006476"/>
                <a:ext cx="12409524" cy="513333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796" y="1872190"/>
                <a:ext cx="6203708" cy="2563629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574" y="4544888"/>
            <a:ext cx="6876110" cy="6887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36018" y="1872190"/>
            <a:ext cx="6230995" cy="7574501"/>
            <a:chOff x="9536018" y="1872190"/>
            <a:chExt cx="6230995" cy="7574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018" y="3154004"/>
              <a:ext cx="6203708" cy="6292687"/>
              <a:chOff x="9536018" y="3154004"/>
              <a:chExt cx="6203708" cy="629268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6018" y="3154004"/>
                <a:ext cx="6203708" cy="62926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63305" y="1872190"/>
              <a:ext cx="6203708" cy="2563629"/>
              <a:chOff x="9563305" y="1872190"/>
              <a:chExt cx="6203708" cy="25636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164455" y="1006476"/>
                <a:ext cx="12409524" cy="51333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63305" y="1872190"/>
                <a:ext cx="6203708" cy="256362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27548" y="2380821"/>
            <a:ext cx="6317889" cy="15781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13078" y="5051431"/>
            <a:ext cx="6205649" cy="40837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8104" y="100224"/>
            <a:ext cx="5218958" cy="19534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7581" y="2380821"/>
            <a:ext cx="6317889" cy="1578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5509" y="1872190"/>
            <a:ext cx="6230995" cy="7574501"/>
            <a:chOff x="1775509" y="1872190"/>
            <a:chExt cx="6230995" cy="7574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509" y="3154004"/>
              <a:ext cx="6203708" cy="6292687"/>
              <a:chOff x="1775509" y="3154004"/>
              <a:chExt cx="6203708" cy="62926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5509" y="3154004"/>
                <a:ext cx="6203708" cy="62926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796" y="1872190"/>
              <a:ext cx="6203708" cy="2563629"/>
              <a:chOff x="1802796" y="1872190"/>
              <a:chExt cx="6203708" cy="25636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596054" y="1006476"/>
                <a:ext cx="12409524" cy="513333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796" y="1872190"/>
                <a:ext cx="6203708" cy="2563629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36018" y="1872190"/>
            <a:ext cx="6230995" cy="7574501"/>
            <a:chOff x="9536018" y="1872190"/>
            <a:chExt cx="6230995" cy="7574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36018" y="3154004"/>
              <a:ext cx="6203708" cy="6292687"/>
              <a:chOff x="9536018" y="3154004"/>
              <a:chExt cx="6203708" cy="62926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6018" y="3154004"/>
                <a:ext cx="6203708" cy="62926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63305" y="1872190"/>
              <a:ext cx="6203708" cy="2563629"/>
              <a:chOff x="9563305" y="1872190"/>
              <a:chExt cx="6203708" cy="25636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64455" y="1006476"/>
                <a:ext cx="12409524" cy="513333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63305" y="1872190"/>
                <a:ext cx="6203708" cy="256362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78104" y="100224"/>
            <a:ext cx="5218958" cy="19534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3931" y="2460305"/>
            <a:ext cx="6271188" cy="12727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42499" y="4615843"/>
            <a:ext cx="5710850" cy="53036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1868" y="4783881"/>
            <a:ext cx="5234457" cy="45615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69618" y="2460305"/>
            <a:ext cx="6271188" cy="12727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6993" y="578224"/>
            <a:ext cx="16291729" cy="9204827"/>
            <a:chOff x="996993" y="578224"/>
            <a:chExt cx="16291729" cy="92048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993" y="578224"/>
              <a:ext cx="16291729" cy="9204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9654" y="531854"/>
            <a:ext cx="16986407" cy="9448689"/>
            <a:chOff x="649654" y="531854"/>
            <a:chExt cx="16986407" cy="9448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654" y="531854"/>
              <a:ext cx="16986407" cy="9448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859" y="666887"/>
            <a:ext cx="17243487" cy="9397700"/>
            <a:chOff x="443859" y="666887"/>
            <a:chExt cx="17243487" cy="93977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59" y="666887"/>
              <a:ext cx="17243487" cy="939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859" y="623542"/>
            <a:ext cx="16957554" cy="9432640"/>
            <a:chOff x="443859" y="623542"/>
            <a:chExt cx="16957554" cy="94326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59" y="623542"/>
              <a:ext cx="16957554" cy="9432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859" y="527474"/>
            <a:ext cx="17369049" cy="9400998"/>
            <a:chOff x="443859" y="527474"/>
            <a:chExt cx="17369049" cy="94009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59" y="527474"/>
              <a:ext cx="17369049" cy="9400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859" y="663248"/>
            <a:ext cx="17198921" cy="9287418"/>
            <a:chOff x="443859" y="663248"/>
            <a:chExt cx="17198921" cy="9287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59" y="663248"/>
              <a:ext cx="17198921" cy="9287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3859" y="613808"/>
            <a:ext cx="16758378" cy="9259004"/>
            <a:chOff x="443859" y="613808"/>
            <a:chExt cx="16758378" cy="92590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59" y="613808"/>
              <a:ext cx="16758378" cy="9259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4080" y="598379"/>
            <a:ext cx="16957554" cy="9453836"/>
            <a:chOff x="664080" y="598379"/>
            <a:chExt cx="16957554" cy="94538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080" y="598379"/>
              <a:ext cx="16957554" cy="9453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30997" y="-7347602"/>
            <a:ext cx="13351839" cy="13897187"/>
            <a:chOff x="-6730997" y="-7347602"/>
            <a:chExt cx="13351839" cy="13897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30997" y="-7347602"/>
              <a:ext cx="13351839" cy="13897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4008" y="994836"/>
            <a:ext cx="11590747" cy="11590747"/>
            <a:chOff x="15004008" y="994836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4008" y="994836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99527" y="-864036"/>
            <a:ext cx="3524351" cy="3524351"/>
            <a:chOff x="16199527" y="-864036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9527" y="-864036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078780" y="5979471"/>
            <a:ext cx="4074945" cy="4074945"/>
            <a:chOff x="-2078780" y="5979471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78780" y="5979471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8214" y="563634"/>
            <a:ext cx="2972281" cy="2755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5545" y="4347288"/>
            <a:ext cx="1278653" cy="11428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3640" y="5729563"/>
            <a:ext cx="2506604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8002" y="4340031"/>
            <a:ext cx="1317060" cy="11428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6097" y="5729563"/>
            <a:ext cx="2506609" cy="6856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40479" y="4340031"/>
            <a:ext cx="1169835" cy="11428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8573" y="5729563"/>
            <a:ext cx="2506604" cy="685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12955" y="4340031"/>
            <a:ext cx="1334343" cy="11428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51049" y="5729563"/>
            <a:ext cx="1046831" cy="6933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9191" y="5410613"/>
            <a:ext cx="15004220" cy="85194"/>
            <a:chOff x="2179191" y="5410613"/>
            <a:chExt cx="15004220" cy="85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191" y="5410613"/>
              <a:ext cx="15004220" cy="85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4880" y="2175495"/>
            <a:ext cx="6928939" cy="7291079"/>
            <a:chOff x="1674880" y="2175495"/>
            <a:chExt cx="6928939" cy="72910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4880" y="2175495"/>
              <a:ext cx="6928939" cy="7291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3430" y="2175495"/>
            <a:ext cx="8347984" cy="7343547"/>
            <a:chOff x="9053430" y="2175495"/>
            <a:chExt cx="8347984" cy="7343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3430" y="2175495"/>
              <a:ext cx="8347984" cy="7343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12607" y="7633212"/>
            <a:ext cx="4088806" cy="1779584"/>
            <a:chOff x="13312607" y="7633212"/>
            <a:chExt cx="4088806" cy="17795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2607" y="7633212"/>
              <a:ext cx="4088806" cy="17795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3482" y="276197"/>
            <a:ext cx="4832330" cy="18819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8426" y="2120103"/>
            <a:ext cx="9665759" cy="7515128"/>
            <a:chOff x="908426" y="2120103"/>
            <a:chExt cx="9665759" cy="75151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426" y="2120103"/>
              <a:ext cx="9665759" cy="7515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7237" y="2791953"/>
            <a:ext cx="5474176" cy="6171429"/>
            <a:chOff x="11927237" y="2791953"/>
            <a:chExt cx="5474176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237" y="2791953"/>
              <a:ext cx="547417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4251" y="5394618"/>
            <a:ext cx="843127" cy="669931"/>
            <a:chOff x="10794251" y="5394618"/>
            <a:chExt cx="843127" cy="669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4251" y="5394618"/>
              <a:ext cx="843127" cy="669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3482" y="276197"/>
            <a:ext cx="4832330" cy="18819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3936" y="1965132"/>
            <a:ext cx="6665411" cy="8102584"/>
            <a:chOff x="1513936" y="1965132"/>
            <a:chExt cx="6665411" cy="810258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13936" y="3336313"/>
              <a:ext cx="6636222" cy="6731404"/>
              <a:chOff x="1513936" y="3336313"/>
              <a:chExt cx="6636222" cy="67314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13936" y="3336313"/>
                <a:ext cx="6636222" cy="67314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43125" y="1965132"/>
              <a:ext cx="6636222" cy="2742361"/>
              <a:chOff x="1543125" y="1965132"/>
              <a:chExt cx="6636222" cy="27423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095275" y="1042986"/>
                <a:ext cx="13276190" cy="548571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3125" y="1965132"/>
                <a:ext cx="6636222" cy="274236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1657" y="2717835"/>
            <a:ext cx="5184534" cy="13766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2596" y="2093190"/>
            <a:ext cx="6454724" cy="7846469"/>
            <a:chOff x="10282596" y="2093190"/>
            <a:chExt cx="6454724" cy="78464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282596" y="3421028"/>
              <a:ext cx="6426457" cy="6518631"/>
              <a:chOff x="10282596" y="3421028"/>
              <a:chExt cx="6426457" cy="651863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82596" y="3421028"/>
                <a:ext cx="6426457" cy="651863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10863" y="2093190"/>
              <a:ext cx="6426457" cy="2655678"/>
              <a:chOff x="10310863" y="2093190"/>
              <a:chExt cx="6426457" cy="265567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87168" y="1194937"/>
                <a:ext cx="12857143" cy="531428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10863" y="2093190"/>
                <a:ext cx="6426457" cy="2655678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0451" y="2801356"/>
            <a:ext cx="5902870" cy="12228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0481" y="4739977"/>
            <a:ext cx="6160479" cy="52783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08409" y="4628749"/>
            <a:ext cx="4716285" cy="55024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23482" y="276197"/>
            <a:ext cx="4832330" cy="18819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5949" y="416873"/>
            <a:ext cx="7707251" cy="1545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76190" y="1959276"/>
            <a:ext cx="8093759" cy="8168307"/>
            <a:chOff x="9276190" y="1959276"/>
            <a:chExt cx="8093759" cy="8168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6190" y="1959276"/>
              <a:ext cx="8093759" cy="8168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500" y="1959276"/>
            <a:ext cx="6788526" cy="8168307"/>
            <a:chOff x="1545500" y="1959276"/>
            <a:chExt cx="6788526" cy="81683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5500" y="1959276"/>
              <a:ext cx="6788526" cy="8168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5691" y="2583906"/>
            <a:ext cx="5708789" cy="6939699"/>
            <a:chOff x="2645691" y="2583906"/>
            <a:chExt cx="5708789" cy="69396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45691" y="3758295"/>
              <a:ext cx="5683790" cy="5765311"/>
              <a:chOff x="2645691" y="3758295"/>
              <a:chExt cx="5683790" cy="57653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45691" y="3758295"/>
                <a:ext cx="5683790" cy="57653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70691" y="2583906"/>
              <a:ext cx="5683790" cy="2348777"/>
              <a:chOff x="2670691" y="2583906"/>
              <a:chExt cx="5683790" cy="234877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46369" y="1787755"/>
                <a:ext cx="11371429" cy="4704762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70691" y="2583906"/>
                <a:ext cx="5683790" cy="234877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5949" y="632506"/>
            <a:ext cx="7707251" cy="15459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5580" y="3116235"/>
            <a:ext cx="3283361" cy="1169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9589" y="2583906"/>
            <a:ext cx="5708789" cy="6939699"/>
            <a:chOff x="10019589" y="2583906"/>
            <a:chExt cx="5708789" cy="693969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19589" y="3758295"/>
              <a:ext cx="5683790" cy="5765311"/>
              <a:chOff x="10019589" y="3758295"/>
              <a:chExt cx="5683790" cy="576531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19589" y="3758295"/>
                <a:ext cx="5683790" cy="57653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044589" y="2583906"/>
              <a:ext cx="5683790" cy="2348777"/>
              <a:chOff x="10044589" y="2583906"/>
              <a:chExt cx="5683790" cy="23487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27529" y="1787755"/>
                <a:ext cx="11371429" cy="470476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44589" y="2583906"/>
                <a:ext cx="5683790" cy="2348777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21868" y="3119420"/>
            <a:ext cx="4582781" cy="11741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19292" y="4799253"/>
            <a:ext cx="3870913" cy="49377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0803" y="5221722"/>
            <a:ext cx="3843030" cy="41787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982140" cy="316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89690" y="1857813"/>
            <a:ext cx="13944115" cy="7843565"/>
            <a:chOff x="2189690" y="1857813"/>
            <a:chExt cx="13944115" cy="78435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9690" y="1857813"/>
              <a:ext cx="13944115" cy="784356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9181" y="396619"/>
            <a:ext cx="8754357" cy="18957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1687" y="1857813"/>
            <a:ext cx="14622339" cy="8225066"/>
            <a:chOff x="1831687" y="1857813"/>
            <a:chExt cx="14622339" cy="82250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687" y="1857813"/>
              <a:ext cx="14622339" cy="82250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548" y="236607"/>
            <a:ext cx="982140" cy="316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9181" y="396619"/>
            <a:ext cx="8754357" cy="1895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2548" y="236607"/>
            <a:ext cx="982140" cy="316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07915" y="2167543"/>
            <a:ext cx="12737803" cy="7165014"/>
            <a:chOff x="6807915" y="2167543"/>
            <a:chExt cx="12737803" cy="71650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7915" y="2167543"/>
              <a:ext cx="12737803" cy="7165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1557" y="1888731"/>
            <a:ext cx="13586834" cy="7642594"/>
            <a:chOff x="-1491557" y="1888731"/>
            <a:chExt cx="13586834" cy="76425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91557" y="1888731"/>
              <a:ext cx="13586834" cy="76425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9181" y="396619"/>
            <a:ext cx="8754357" cy="18957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4729" y="2247373"/>
            <a:ext cx="6126268" cy="7447193"/>
            <a:chOff x="1894729" y="2247373"/>
            <a:chExt cx="6126268" cy="74471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94729" y="3507643"/>
              <a:ext cx="6099440" cy="6186923"/>
              <a:chOff x="1894729" y="3507643"/>
              <a:chExt cx="6099440" cy="61869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94729" y="3507643"/>
                <a:ext cx="6099440" cy="618692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921557" y="2247373"/>
              <a:ext cx="6099440" cy="2520540"/>
              <a:chOff x="1921557" y="2247373"/>
              <a:chExt cx="6099440" cy="25205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424730" y="1393648"/>
                <a:ext cx="12200000" cy="5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21557" y="2247373"/>
                <a:ext cx="6099440" cy="2520540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0943" y="2605150"/>
            <a:ext cx="3306677" cy="15289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1766" y="2247373"/>
            <a:ext cx="6108509" cy="7425605"/>
            <a:chOff x="9761766" y="2247373"/>
            <a:chExt cx="6108509" cy="74256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61766" y="3503990"/>
              <a:ext cx="6081758" cy="6168988"/>
              <a:chOff x="9761766" y="3503990"/>
              <a:chExt cx="6081758" cy="61689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61766" y="3503990"/>
                <a:ext cx="6081758" cy="616898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88516" y="2247373"/>
              <a:ext cx="6081758" cy="2513234"/>
              <a:chOff x="9788516" y="2247373"/>
              <a:chExt cx="6081758" cy="25132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2591" y="1401974"/>
                <a:ext cx="12171429" cy="502857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88516" y="2247373"/>
                <a:ext cx="6081758" cy="2513234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102" y="5300515"/>
            <a:ext cx="6319183" cy="50081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77225" y="5434280"/>
            <a:ext cx="6679282" cy="32722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21050" y="513868"/>
            <a:ext cx="7927274" cy="17166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92548" y="236607"/>
            <a:ext cx="982140" cy="316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38737" y="2605150"/>
            <a:ext cx="3306677" cy="15289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1048" y="513868"/>
            <a:ext cx="7532430" cy="1716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01639" y="2714405"/>
            <a:ext cx="9482435" cy="6358256"/>
            <a:chOff x="4401639" y="2714405"/>
            <a:chExt cx="9482435" cy="63582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639" y="2714405"/>
              <a:ext cx="9482435" cy="635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346" y="172190"/>
            <a:ext cx="3162869" cy="4114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6630" y="8400706"/>
            <a:ext cx="2005283" cy="548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3374" y="7003555"/>
            <a:ext cx="1264377" cy="10971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9087" y="8400706"/>
            <a:ext cx="2005279" cy="5485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5812" y="7003555"/>
            <a:ext cx="1264377" cy="10971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1525" y="8400706"/>
            <a:ext cx="2005283" cy="548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78288" y="7003555"/>
            <a:ext cx="1280969" cy="1097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24001" y="8400706"/>
            <a:ext cx="837465" cy="5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74326" y="3497184"/>
            <a:ext cx="8571662" cy="21942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0917" y="7010812"/>
            <a:ext cx="1227507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1048" y="513868"/>
            <a:ext cx="7532430" cy="1716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9905" y="2348002"/>
            <a:ext cx="8250445" cy="7012879"/>
            <a:chOff x="719905" y="2348002"/>
            <a:chExt cx="8250445" cy="70128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905" y="2348002"/>
              <a:ext cx="8250445" cy="70128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348002"/>
            <a:ext cx="8779817" cy="7012879"/>
            <a:chOff x="9142857" y="2348002"/>
            <a:chExt cx="8779817" cy="70128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348002"/>
              <a:ext cx="8779817" cy="70128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4485" y="2829838"/>
            <a:ext cx="2802648" cy="8881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3681" y="2872964"/>
            <a:ext cx="3276335" cy="8881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68355" y="2166158"/>
            <a:ext cx="6255134" cy="7603845"/>
            <a:chOff x="5568355" y="2166158"/>
            <a:chExt cx="6255134" cy="76038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68355" y="3452938"/>
              <a:ext cx="6227742" cy="6317065"/>
              <a:chOff x="5568355" y="3452938"/>
              <a:chExt cx="6227742" cy="63170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568355" y="3452938"/>
                <a:ext cx="6227742" cy="631706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595747" y="2166158"/>
              <a:ext cx="6227742" cy="2573560"/>
              <a:chOff x="5595747" y="2166158"/>
              <a:chExt cx="6227742" cy="25735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86235" y="1292547"/>
                <a:ext cx="12457143" cy="515238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95747" y="2166158"/>
                <a:ext cx="6227742" cy="2573560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2915" y="2588096"/>
            <a:ext cx="3238036" cy="16753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3353" y="4593563"/>
            <a:ext cx="6537095" cy="5884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548" y="236607"/>
            <a:ext cx="982140" cy="316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1048" y="513868"/>
            <a:ext cx="7532430" cy="17166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1657" y="3579800"/>
            <a:ext cx="8534619" cy="21942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0884" y="415067"/>
            <a:ext cx="3162869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630" y="8400706"/>
            <a:ext cx="2005283" cy="5485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3374" y="7003555"/>
            <a:ext cx="1264377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9087" y="8400706"/>
            <a:ext cx="2005279" cy="548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5812" y="7003555"/>
            <a:ext cx="1264377" cy="10971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1525" y="8400706"/>
            <a:ext cx="2005283" cy="548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8288" y="7003555"/>
            <a:ext cx="1280969" cy="109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4001" y="8400706"/>
            <a:ext cx="837465" cy="5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0917" y="7010812"/>
            <a:ext cx="1227507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8641" y="3085766"/>
            <a:ext cx="5336911" cy="27732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0884" y="415067"/>
            <a:ext cx="3162869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630" y="8400706"/>
            <a:ext cx="2005283" cy="5485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3374" y="7003555"/>
            <a:ext cx="1264377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9087" y="8400706"/>
            <a:ext cx="2005279" cy="548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5812" y="7003555"/>
            <a:ext cx="1264377" cy="10971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1525" y="8400706"/>
            <a:ext cx="2005283" cy="548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8288" y="7003555"/>
            <a:ext cx="1280969" cy="109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4001" y="8400706"/>
            <a:ext cx="837465" cy="5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0917" y="7010812"/>
            <a:ext cx="1227507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43486" y="-6512175"/>
            <a:ext cx="12513254" cy="13024351"/>
            <a:chOff x="-4043486" y="-6512175"/>
            <a:chExt cx="12513254" cy="13024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-4043486" y="-6512175"/>
              <a:ext cx="12513254" cy="13024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87768" y="-6756440"/>
            <a:ext cx="11590747" cy="11590747"/>
            <a:chOff x="16087768" y="-6756440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87768" y="-6756440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5220" y="4000029"/>
            <a:ext cx="10179791" cy="27427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1914" y="9491429"/>
            <a:ext cx="2130757" cy="2742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6161" y="5871130"/>
            <a:ext cx="5304288" cy="1645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82" y="236346"/>
            <a:ext cx="1426753" cy="3199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548" y="236607"/>
            <a:ext cx="1090840" cy="316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5214" y="300000"/>
            <a:ext cx="6901324" cy="9685381"/>
            <a:chOff x="5385214" y="300000"/>
            <a:chExt cx="6901324" cy="96853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5214" y="300000"/>
              <a:ext cx="6901324" cy="9685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2228" y="4846484"/>
            <a:ext cx="1915995" cy="2642862"/>
            <a:chOff x="6172228" y="4846484"/>
            <a:chExt cx="1915995" cy="2642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228" y="4846484"/>
              <a:ext cx="1915995" cy="26428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31266" y="4732297"/>
            <a:ext cx="4476503" cy="1370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16042" y="6167915"/>
            <a:ext cx="3897688" cy="3488044"/>
            <a:chOff x="8116042" y="6167915"/>
            <a:chExt cx="3897688" cy="3488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6042" y="6167915"/>
              <a:ext cx="3897688" cy="3488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8223" y="6197132"/>
            <a:ext cx="4011834" cy="3582495"/>
            <a:chOff x="8088223" y="6197132"/>
            <a:chExt cx="4011834" cy="3582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8223" y="6197132"/>
              <a:ext cx="4011834" cy="3582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20" y="3895303"/>
            <a:ext cx="15804074" cy="5011339"/>
            <a:chOff x="1240820" y="3895303"/>
            <a:chExt cx="15804074" cy="5011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20" y="3895303"/>
              <a:ext cx="15804074" cy="50113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23907" y="4280793"/>
            <a:ext cx="4264011" cy="4264011"/>
            <a:chOff x="3023907" y="4280793"/>
            <a:chExt cx="4264011" cy="426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3907" y="4280793"/>
              <a:ext cx="4264011" cy="4264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97796" y="4295883"/>
            <a:ext cx="4264011" cy="4264011"/>
            <a:chOff x="10997796" y="4295883"/>
            <a:chExt cx="4264011" cy="42640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97796" y="4295883"/>
              <a:ext cx="4264011" cy="4264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0569" y="4242052"/>
            <a:ext cx="4264011" cy="4264011"/>
            <a:chOff x="7050569" y="4242052"/>
            <a:chExt cx="4264011" cy="4264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0569" y="4242052"/>
              <a:ext cx="4264011" cy="42640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26230" y="5876146"/>
            <a:ext cx="3936822" cy="12188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8974" y="5861060"/>
            <a:ext cx="3562391" cy="11949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16160" y="5876146"/>
            <a:ext cx="2693369" cy="1194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182" y="236346"/>
            <a:ext cx="1426753" cy="3199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92548" y="236607"/>
            <a:ext cx="1152539" cy="316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3547" y="1214852"/>
            <a:ext cx="6661652" cy="2359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04762" y="5126679"/>
            <a:ext cx="10367577" cy="106846"/>
            <a:chOff x="3404762" y="5126679"/>
            <a:chExt cx="10367577" cy="106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4762" y="5126679"/>
              <a:ext cx="10367577" cy="106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22560" y="2334801"/>
            <a:ext cx="7600687" cy="8019760"/>
            <a:chOff x="-4922560" y="2334801"/>
            <a:chExt cx="7600687" cy="801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26525" y="-1544166"/>
              <a:ext cx="15209524" cy="160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22560" y="2334801"/>
              <a:ext cx="7600687" cy="801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83394" y="2738149"/>
            <a:ext cx="6378792" cy="6376002"/>
            <a:chOff x="-5283394" y="2738149"/>
            <a:chExt cx="6378792" cy="63760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385320" y="-334817"/>
              <a:ext cx="12761905" cy="127523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83394" y="2738149"/>
              <a:ext cx="6378792" cy="63760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046" y="681968"/>
            <a:ext cx="5914528" cy="1194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8466" y="4508042"/>
            <a:ext cx="2598207" cy="1331289"/>
            <a:chOff x="808466" y="4508042"/>
            <a:chExt cx="2598207" cy="1331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9015" y="4059481"/>
              <a:ext cx="5200000" cy="26666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466" y="4508042"/>
              <a:ext cx="2598207" cy="13312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032" y="4622652"/>
            <a:ext cx="2707221" cy="12862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50091" y="3257414"/>
            <a:ext cx="2384059" cy="3412421"/>
            <a:chOff x="5050091" y="3257414"/>
            <a:chExt cx="2384059" cy="34124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6603" y="1933710"/>
              <a:ext cx="4771429" cy="68285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0091" y="3257414"/>
              <a:ext cx="2384059" cy="34124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06379" y="3343731"/>
            <a:ext cx="2143293" cy="3351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7084" y="3236186"/>
            <a:ext cx="2384059" cy="3412421"/>
            <a:chOff x="9147084" y="3236186"/>
            <a:chExt cx="2384059" cy="34124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3596" y="1912482"/>
              <a:ext cx="4771429" cy="68285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7084" y="3236186"/>
              <a:ext cx="2384059" cy="34124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03370" y="3322503"/>
            <a:ext cx="2192255" cy="3351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09291" y="5423999"/>
            <a:ext cx="8117874" cy="201081"/>
            <a:chOff x="10409291" y="5423999"/>
            <a:chExt cx="8117874" cy="2010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409291" y="5423999"/>
              <a:ext cx="8117874" cy="201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28651" y="719104"/>
            <a:ext cx="1976922" cy="2077115"/>
            <a:chOff x="13528651" y="719104"/>
            <a:chExt cx="1976922" cy="20771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28651" y="719104"/>
              <a:ext cx="1976922" cy="20771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28651" y="263012"/>
            <a:ext cx="1976922" cy="816946"/>
            <a:chOff x="13528651" y="263012"/>
            <a:chExt cx="1976922" cy="8169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44458" y="-12671"/>
              <a:ext cx="3961905" cy="163809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28651" y="263012"/>
              <a:ext cx="1976922" cy="81694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26626" y="389180"/>
            <a:ext cx="1633893" cy="54855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94366" y="1068966"/>
            <a:ext cx="1621616" cy="1778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28651" y="4224785"/>
            <a:ext cx="1976922" cy="2005276"/>
            <a:chOff x="13528651" y="4224785"/>
            <a:chExt cx="1976922" cy="20052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28651" y="4224785"/>
              <a:ext cx="1976922" cy="200527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95481" y="4890031"/>
            <a:ext cx="1815497" cy="10835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28651" y="7955042"/>
            <a:ext cx="1976922" cy="2005276"/>
            <a:chOff x="13528651" y="7955042"/>
            <a:chExt cx="1976922" cy="20052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28651" y="7955042"/>
              <a:ext cx="1976922" cy="20052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28651" y="3853001"/>
            <a:ext cx="1976922" cy="816946"/>
            <a:chOff x="13528651" y="3853001"/>
            <a:chExt cx="1976922" cy="81694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44458" y="3577318"/>
              <a:ext cx="3961905" cy="163809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28651" y="3853001"/>
              <a:ext cx="1976922" cy="81694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94382" y="8406753"/>
            <a:ext cx="1579331" cy="14491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528651" y="7499234"/>
            <a:ext cx="1976922" cy="816946"/>
            <a:chOff x="13528651" y="7499234"/>
            <a:chExt cx="1976922" cy="8169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44458" y="7223551"/>
              <a:ext cx="3961905" cy="163809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28651" y="7499234"/>
              <a:ext cx="1976922" cy="8169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92248" y="3946700"/>
            <a:ext cx="1755263" cy="54855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581356" y="7638861"/>
            <a:ext cx="1908531" cy="54855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00182" y="236346"/>
            <a:ext cx="1426753" cy="31999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792501" y="236607"/>
            <a:ext cx="1257189" cy="316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37646" y="5511727"/>
            <a:ext cx="6328582" cy="156760"/>
            <a:chOff x="11637646" y="5511727"/>
            <a:chExt cx="6328582" cy="156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637646" y="5511727"/>
              <a:ext cx="6328582" cy="1567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32691" y="5299206"/>
            <a:ext cx="10043423" cy="134078"/>
            <a:chOff x="4732691" y="5299206"/>
            <a:chExt cx="10043423" cy="1340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2691" y="5299206"/>
              <a:ext cx="10043423" cy="1340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22560" y="2334801"/>
            <a:ext cx="7600687" cy="8019760"/>
            <a:chOff x="-4922560" y="2334801"/>
            <a:chExt cx="7600687" cy="8019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626525" y="-1544166"/>
              <a:ext cx="15209524" cy="160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22560" y="2334801"/>
              <a:ext cx="7600687" cy="8019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83394" y="2738149"/>
            <a:ext cx="6378792" cy="6376002"/>
            <a:chOff x="-5283394" y="2738149"/>
            <a:chExt cx="6378792" cy="63760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385320" y="-334817"/>
              <a:ext cx="12761905" cy="1275238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83394" y="2738149"/>
              <a:ext cx="6378792" cy="63760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8128" y="3648989"/>
            <a:ext cx="2384059" cy="3412421"/>
            <a:chOff x="2678128" y="3648989"/>
            <a:chExt cx="2384059" cy="3412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640" y="2325285"/>
              <a:ext cx="4771429" cy="68285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8128" y="3648989"/>
              <a:ext cx="2384059" cy="34124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4416" y="3735307"/>
            <a:ext cx="2143293" cy="3351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59007" y="2896608"/>
            <a:ext cx="2384059" cy="4814094"/>
            <a:chOff x="6559007" y="2896608"/>
            <a:chExt cx="2384059" cy="48140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5519" y="877665"/>
              <a:ext cx="4771429" cy="96285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9007" y="2896608"/>
              <a:ext cx="2384059" cy="48140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60730" y="3348262"/>
            <a:ext cx="2136295" cy="4051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17609" y="5395486"/>
            <a:ext cx="6682608" cy="165530"/>
            <a:chOff x="8517609" y="5395486"/>
            <a:chExt cx="6682608" cy="1655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517609" y="5395486"/>
              <a:ext cx="6682608" cy="165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1560" y="1390447"/>
            <a:ext cx="1976922" cy="2781685"/>
            <a:chOff x="10901560" y="1390447"/>
            <a:chExt cx="1976922" cy="27816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1560" y="1390447"/>
              <a:ext cx="1976922" cy="27816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1560" y="934355"/>
            <a:ext cx="1976922" cy="816946"/>
            <a:chOff x="10901560" y="934355"/>
            <a:chExt cx="1976922" cy="8169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17368" y="658672"/>
              <a:ext cx="3961905" cy="163809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01560" y="934355"/>
              <a:ext cx="1976922" cy="81694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3481" y="1055219"/>
            <a:ext cx="1523442" cy="5485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67529" y="1740543"/>
            <a:ext cx="1615834" cy="24196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76489" y="997907"/>
            <a:ext cx="1976922" cy="3090759"/>
            <a:chOff x="13776489" y="997907"/>
            <a:chExt cx="1976922" cy="309075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76489" y="997907"/>
              <a:ext cx="1976922" cy="309075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43179" y="1662997"/>
            <a:ext cx="1607205" cy="23683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84964" y="7071879"/>
            <a:ext cx="1976922" cy="2330569"/>
            <a:chOff x="13884964" y="7071879"/>
            <a:chExt cx="1976922" cy="23305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84964" y="7071879"/>
              <a:ext cx="1976922" cy="23305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76489" y="883267"/>
            <a:ext cx="1976922" cy="816946"/>
            <a:chOff x="13776489" y="883267"/>
            <a:chExt cx="1976922" cy="81694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92297" y="607583"/>
              <a:ext cx="3961905" cy="163809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76489" y="883267"/>
              <a:ext cx="1976922" cy="81694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29449" y="7823974"/>
            <a:ext cx="1539561" cy="4114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84964" y="6616072"/>
            <a:ext cx="1976922" cy="816946"/>
            <a:chOff x="13884964" y="6616072"/>
            <a:chExt cx="1976922" cy="81694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00771" y="6340388"/>
              <a:ext cx="3961905" cy="163809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84964" y="6616072"/>
              <a:ext cx="1976922" cy="81694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797601" y="998671"/>
            <a:ext cx="1711887" cy="54855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937657" y="6755700"/>
            <a:ext cx="1373078" cy="54855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82046" y="681968"/>
            <a:ext cx="6567788" cy="11949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00182" y="236346"/>
            <a:ext cx="1426753" cy="31999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792501" y="236607"/>
            <a:ext cx="1257189" cy="31685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67146" y="7087680"/>
            <a:ext cx="2011336" cy="2314768"/>
            <a:chOff x="10867146" y="7087680"/>
            <a:chExt cx="2011336" cy="231476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67146" y="7087680"/>
              <a:ext cx="2011336" cy="231476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832895" y="7539395"/>
            <a:ext cx="2079891" cy="17782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67146" y="6631873"/>
            <a:ext cx="1976922" cy="816946"/>
            <a:chOff x="10867146" y="6631873"/>
            <a:chExt cx="1976922" cy="81694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82954" y="6356189"/>
              <a:ext cx="3961905" cy="1638095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867146" y="6631873"/>
              <a:ext cx="1976922" cy="81694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919830" y="6771497"/>
            <a:ext cx="1854590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2024" y="3497186"/>
            <a:ext cx="8021130" cy="21942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7591" y="277927"/>
            <a:ext cx="3162869" cy="4114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630" y="8400706"/>
            <a:ext cx="2005283" cy="5485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3374" y="7003555"/>
            <a:ext cx="1264377" cy="1097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9087" y="8400706"/>
            <a:ext cx="2005279" cy="548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5812" y="7003555"/>
            <a:ext cx="1264377" cy="10971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1525" y="8400706"/>
            <a:ext cx="2005283" cy="548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78288" y="7003555"/>
            <a:ext cx="1280969" cy="10971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24001" y="8400706"/>
            <a:ext cx="837465" cy="554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47" y="8070336"/>
            <a:ext cx="15004220" cy="85194"/>
            <a:chOff x="1640747" y="8070336"/>
            <a:chExt cx="15004220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747" y="8070336"/>
              <a:ext cx="15004220" cy="851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0917" y="7010812"/>
            <a:ext cx="1227507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6399" y="2583906"/>
            <a:ext cx="5465301" cy="6643711"/>
            <a:chOff x="2996399" y="2583906"/>
            <a:chExt cx="5465301" cy="66437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96399" y="3708205"/>
              <a:ext cx="5441367" cy="5519412"/>
              <a:chOff x="2996399" y="3708205"/>
              <a:chExt cx="5441367" cy="551941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96399" y="3708205"/>
                <a:ext cx="5441367" cy="551941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20333" y="2583906"/>
              <a:ext cx="5441367" cy="2248598"/>
              <a:chOff x="3020333" y="2583906"/>
              <a:chExt cx="5441367" cy="22485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75" y="1818962"/>
                <a:ext cx="10885714" cy="4504762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0333" y="2583906"/>
                <a:ext cx="5441367" cy="2248598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193" y="236345"/>
            <a:ext cx="1429361" cy="3199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548" y="236607"/>
            <a:ext cx="1099905" cy="316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5630" y="3149544"/>
            <a:ext cx="5302954" cy="1009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954" y="2583906"/>
            <a:ext cx="5472309" cy="6652230"/>
            <a:chOff x="9773954" y="2583906"/>
            <a:chExt cx="5472309" cy="66522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73954" y="3709647"/>
              <a:ext cx="5448345" cy="5526489"/>
              <a:chOff x="9773954" y="3709647"/>
              <a:chExt cx="5448345" cy="55264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73954" y="3709647"/>
                <a:ext cx="5448345" cy="55264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97918" y="2583906"/>
              <a:ext cx="5448345" cy="2251481"/>
              <a:chOff x="9797918" y="2583906"/>
              <a:chExt cx="5448345" cy="22514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06305" y="1819434"/>
                <a:ext cx="10904762" cy="450476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97918" y="2583906"/>
                <a:ext cx="5448345" cy="225148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60964" y="3151536"/>
            <a:ext cx="3842728" cy="9589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83531" y="4949565"/>
            <a:ext cx="4838793" cy="403685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04978" y="5080183"/>
            <a:ext cx="4693471" cy="40837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65847" y="576153"/>
            <a:ext cx="5244813" cy="18218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2021-06-15T09:42:06Z</dcterms:created>
  <dcterms:modified xsi:type="dcterms:W3CDTF">2021-06-15T09:42:06Z</dcterms:modified>
</cp:coreProperties>
</file>